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71" r:id="rId3"/>
    <p:sldId id="279" r:id="rId4"/>
    <p:sldId id="277" r:id="rId5"/>
    <p:sldId id="258" r:id="rId6"/>
    <p:sldId id="300" r:id="rId7"/>
    <p:sldId id="261" r:id="rId8"/>
    <p:sldId id="283" r:id="rId9"/>
    <p:sldId id="268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45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80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6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7-13T08:16:17.6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2675 587 24575,'-37'-35'0,"0"-1"0,-16-15 0,-5 0 0,-3-1 0,-18-6 0,32 29 0,-3 1 0,-2 2 0,0 0 0,4 4 0,-1 1 0,-2-1 0,-1 1 0,-41-9 0,25 14 0,0 1 0,17 4 0,0 1 0,-7 0 0,6 3 0,5 1 0,15 4 0,10 0 0,3 2 0,7 0 0,2 0 0,0 0 0,-1 0 0,-6 2 0,-7 3 0,-17 7 0,-30 17 0,23-8 0,-3 2 0,-15 7 0,0 2 0,8-5 0,0 0 0,-6 6 0,1-1 0,17-10 0,2 0 0,-3 3 0,3-1 0,-25 14 0,17-8 0,23-10 0,10-6 0,7-3 0,4-3 0,-3 4 0,-6 8 0,-5 9 0,-7 11 0,-3 8 0,-9 13 0,1 3 0,-1-1 0,0 2 0,11-20 0,5-4 0,14-19 0,7-9 0,2-1 0,2 1 0,-1 8 0,1 2 0,1 11 0,0-1 0,0 23 0,-1-1 0,4 2 0,2-2 0,6-7 0,4 1 0,7 4 0,6 5 0,11 11 0,0-1 0,14 13 0,0-15 0,-1-6 0,5-4 0,-8-9 0,7-1 0,-5-1 0,9-1 0,-4-6 0,4-2 0,8-6 0,-9-8 0,9-2 0,-1-8 0,15-3 0,4-3 0,12-5 0,-23-2 0,1 1-403,-18-2 1,0 0 402,28-3 0,1-1 0,-29 1 0,-3-2-32,6 0 1,0-2 31,-6-1 0,-1-1 0,0 1 0,-2-1 0,44-13 0,-16 1 0,-28 8 802,-18 3-802,-22 4 66,-7 4-66,-1-2 0,-1-6 0,6-5 0,3-16 0,7-9 0,1-8 0,-6 5 0,-2 5 0,-5-2 0,1 1 0,3-7 0,-4 9 0,3-2 0,-5 7 0,1-4 0,9-9 0,4-20 0,6-1 0,0-10 0,-9 17 0,-8 14 0,-3 10 0,-5-1 0,0-1 0,1-9 0,-2 5 0,0-5 0,0 9 0,0-2 0,-2 5 0,0 12 0,-2 1 0,-3 1 0,-3-2 0,-2-10 0,2 3 0,0 2 0,4 10 0,1 10 0,3 2 0,-1 5 0,3 1 0,-2 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192367-CFCC-3446-A65C-0BBD5DF6796B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262956-670C-F84F-B9E6-D90E4D574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999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262956-670C-F84F-B9E6-D90E4D57471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097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1C03F-1079-2FA6-72C9-56181E76C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03A77F-DDF1-0580-78EB-EEBE4BE415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3531C-32E7-8316-8130-8870F1E9C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5E2B-94A5-E246-9788-C88524D12577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9E810-03A9-9AD2-A779-3D0748F00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04A94-8B41-F1DB-29C4-578E47FAB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D45AB-40F6-7A48-B8F7-36DC8E7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39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37013-F4EA-0266-B61B-B17049EF3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AFAEF-E579-C9A9-86CE-74611EE4D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6A0E5-8D41-4AE9-7A1C-780DBC5F7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5E2B-94A5-E246-9788-C88524D12577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2D652-7D1D-7D7F-5B02-964BFB76C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6254D-354E-F90D-C622-AF3A630D7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D45AB-40F6-7A48-B8F7-36DC8E7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46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2DF4E-6455-97F6-5BF8-A59611987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EE9C5F-6DD5-456C-62CB-BCAA13F08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46FE9-BF44-5903-032D-2AB786BA5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5E2B-94A5-E246-9788-C88524D12577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EC2107-6DEF-8C95-669C-07BCC9985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B1ED2-433A-E003-FAD2-4AA32B020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D45AB-40F6-7A48-B8F7-36DC8E7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160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C2C79-7583-FA6D-FDB3-D17C62B4E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25411-8700-FF20-7B8E-F06DC18417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7CDFAD-5914-2000-3C6D-6A97A0A008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5E00CA-915E-85DC-A488-6CFF95F77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5E2B-94A5-E246-9788-C88524D12577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4CC025-3FAA-4FF1-566B-52A1CA626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A360CD-5433-73C3-4F70-92C458DC4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D45AB-40F6-7A48-B8F7-36DC8E7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731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07492-BA7F-C08A-44AD-1A099039D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A20F14-707D-9A86-8986-5A176ED89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4F35A0-7BE7-A937-EA89-6808A41573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E46E9E-056D-1A47-F01F-E43D4F8622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F5C30-3779-788D-F336-FAB85E4149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172010-C015-4DAC-78CF-3CD665D6E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5E2B-94A5-E246-9788-C88524D12577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131FD5-4C2D-668C-906A-BA11B41ED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B44946-1A96-40ED-96F2-E510F2375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D45AB-40F6-7A48-B8F7-36DC8E7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169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540FF-9078-CD8D-B1D3-8A217C963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995187-093E-8E07-B548-F892CEEEB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5E2B-94A5-E246-9788-C88524D12577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18EF4E-C002-A794-5386-0968E1578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026FE7-8AEB-E177-E01C-866ECF196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D45AB-40F6-7A48-B8F7-36DC8E7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121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92A4CB-2229-A734-87D2-DFE125770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5E2B-94A5-E246-9788-C88524D12577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686959-F24D-1431-52F1-3CF809EF7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DE0E2E-6031-F2B3-56BA-4E13998E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D45AB-40F6-7A48-B8F7-36DC8E7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77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4B81E-5627-8AF9-6371-1188153BD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692DD-A948-5F9D-8968-5D3D9F763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FD4FD-8ECC-4111-0455-FCDC4CB03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9980C4-9297-AC22-BF07-E40694180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5E2B-94A5-E246-9788-C88524D12577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CB1662-990F-5B09-21C3-807153EB6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246124-1F64-4812-B043-C6AA095D0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D45AB-40F6-7A48-B8F7-36DC8E7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81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C79F4-A211-1648-792B-E3D840216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483DF2-C658-6B6F-30C9-086D0862B8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CB9CAE-07F6-9F32-54E3-D809C54A7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78AF74-DAE2-4508-81B6-9F708A726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5E2B-94A5-E246-9788-C88524D12577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70CE4D-B567-9B98-F47C-9CB63FBC4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851055-0796-A331-1E1C-01E2EAEC3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D45AB-40F6-7A48-B8F7-36DC8E7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904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8861B-7392-DA67-982D-ED9794BD5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F792B5-A712-A5BF-D613-A4A6A7854F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69064-D25E-4F8C-B00F-0B05DAC66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5E2B-94A5-E246-9788-C88524D12577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F6037-2A5A-7687-8A28-8C905E775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1BF1C-D91D-BC4E-EC9D-A1093C1FB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D45AB-40F6-7A48-B8F7-36DC8E7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333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0B287D-825D-D782-C1E0-C267CFB9C0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1DC45D-D225-CC10-81F8-CC9945A85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15FCB-498C-883F-2F9B-283107A5C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5E2B-94A5-E246-9788-C88524D12577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AA62C-D6D4-A7DD-E6E9-29520DEA2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E2BDFA-36D0-35D7-A445-3063FF2B4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D45AB-40F6-7A48-B8F7-36DC8E7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959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1EBD24-9E07-B311-9CA5-E3224AF8B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FA2BBB-A3C1-C8BA-EB3A-9FE4366E0D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38716E-3E11-C633-4300-65E8D3FE4E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95E2B-94A5-E246-9788-C88524D12577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5A94A0-A3D2-26DD-CC5C-A4BE9A9290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C9066-F12F-245E-4B5C-A5AFF1A73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45AB-40F6-7A48-B8F7-36DC8E777D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193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emeraldrotary.org.au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customXml" Target="../ink/ink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rotary.org/e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DA60C47-9F76-46D7-9D57-E0C7BA42B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C51102-3076-C30E-248C-1C0CDAD0DC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2487" y="425052"/>
            <a:ext cx="4374973" cy="378704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17458F"/>
                </a:solidFill>
              </a:rPr>
              <a:t>Club Runner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C1A3BD-57A6-EE36-43A4-DE7DB851F5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60349" y="5045529"/>
            <a:ext cx="5438062" cy="1322614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17458F"/>
                </a:solidFill>
              </a:rPr>
              <a:t>Rotary Club of Emerald &amp; District</a:t>
            </a:r>
          </a:p>
          <a:p>
            <a:r>
              <a:rPr lang="en-US" sz="2800">
                <a:solidFill>
                  <a:srgbClr val="17458F"/>
                </a:solidFill>
              </a:rPr>
              <a:t>2023-2024</a:t>
            </a:r>
            <a:endParaRPr lang="en-US" sz="2800" dirty="0">
              <a:solidFill>
                <a:srgbClr val="17458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365538" y="385757"/>
            <a:ext cx="1715478" cy="64465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413" y="269325"/>
            <a:ext cx="5591744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D7003818-F564-B818-F15B-ADD5C46A235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605" y="3837400"/>
            <a:ext cx="5127395" cy="202532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CF143E5-57C3-46A3-91A2-EDAA7A8E6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0543" y="2754068"/>
            <a:ext cx="149016" cy="1709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DD073D45-8392-F667-0C49-2184D5A28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185" y="1355344"/>
            <a:ext cx="4648200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482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4459EC-64E4-988D-5B4F-4220C858E2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7302" y="1380227"/>
            <a:ext cx="4171994" cy="1385833"/>
          </a:xfrm>
        </p:spPr>
        <p:txBody>
          <a:bodyPr anchor="ctr">
            <a:normAutofit/>
          </a:bodyPr>
          <a:lstStyle/>
          <a:p>
            <a:pPr algn="l"/>
            <a:r>
              <a:rPr lang="en-US" b="1" dirty="0">
                <a:solidFill>
                  <a:srgbClr val="17458F"/>
                </a:solidFill>
              </a:rPr>
              <a:t>Your App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screenshot of a mobile app&#10;&#10;Description automatically generated">
            <a:extLst>
              <a:ext uri="{FF2B5EF4-FFF2-40B4-BE49-F238E27FC236}">
                <a16:creationId xmlns:a16="http://schemas.microsoft.com/office/drawing/2014/main" id="{58F7F5C7-98E1-DDFB-7100-949970990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3964" y="536942"/>
            <a:ext cx="4365660" cy="57834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97D09E-E871-53E0-2A4B-9AF84EFCC33A}"/>
              </a:ext>
            </a:extLst>
          </p:cNvPr>
          <p:cNvSpPr txBox="1"/>
          <p:nvPr/>
        </p:nvSpPr>
        <p:spPr>
          <a:xfrm>
            <a:off x="607302" y="3499956"/>
            <a:ext cx="37984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the App Store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 cost</a:t>
            </a:r>
          </a:p>
        </p:txBody>
      </p:sp>
    </p:spTree>
    <p:extLst>
      <p:ext uri="{BB962C8B-B14F-4D97-AF65-F5344CB8AC3E}">
        <p14:creationId xmlns:p14="http://schemas.microsoft.com/office/powerpoint/2010/main" val="1906638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719A6B-4A89-EDF0-41DB-0B319C182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5400" b="1" dirty="0">
                <a:solidFill>
                  <a:srgbClr val="17458F"/>
                </a:solidFill>
              </a:rPr>
              <a:t>Club Contacts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phone&#10;&#10;Description automatically generated">
            <a:extLst>
              <a:ext uri="{FF2B5EF4-FFF2-40B4-BE49-F238E27FC236}">
                <a16:creationId xmlns:a16="http://schemas.microsoft.com/office/drawing/2014/main" id="{4C0A5AA3-3FA9-E04D-7000-183F85E79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7530" y="336121"/>
            <a:ext cx="2696759" cy="58345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B03F9A-9287-55D6-14E6-EF4E9B704418}"/>
              </a:ext>
            </a:extLst>
          </p:cNvPr>
          <p:cNvSpPr txBox="1"/>
          <p:nvPr/>
        </p:nvSpPr>
        <p:spPr>
          <a:xfrm>
            <a:off x="496824" y="2393605"/>
            <a:ext cx="492989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Click on telephone to call directly from phone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Click on name for other details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Email link to email from phone</a:t>
            </a:r>
          </a:p>
        </p:txBody>
      </p:sp>
    </p:spTree>
    <p:extLst>
      <p:ext uri="{BB962C8B-B14F-4D97-AF65-F5344CB8AC3E}">
        <p14:creationId xmlns:p14="http://schemas.microsoft.com/office/powerpoint/2010/main" val="3755022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E2263E-18A6-90D5-3CA2-93C1B2CECA5F}"/>
              </a:ext>
            </a:extLst>
          </p:cNvPr>
          <p:cNvSpPr txBox="1"/>
          <p:nvPr/>
        </p:nvSpPr>
        <p:spPr>
          <a:xfrm>
            <a:off x="561213" y="799352"/>
            <a:ext cx="45380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17458F"/>
                </a:solidFill>
                <a:latin typeface="+mj-lt"/>
              </a:rPr>
              <a:t>Event Summary</a:t>
            </a:r>
          </a:p>
          <a:p>
            <a:endParaRPr lang="en-US" sz="5400" dirty="0"/>
          </a:p>
        </p:txBody>
      </p:sp>
      <p:pic>
        <p:nvPicPr>
          <p:cNvPr id="3" name="Picture 2" descr="A screenshot of a phone&#10;&#10;Description automatically generated">
            <a:extLst>
              <a:ext uri="{FF2B5EF4-FFF2-40B4-BE49-F238E27FC236}">
                <a16:creationId xmlns:a16="http://schemas.microsoft.com/office/drawing/2014/main" id="{F04E47C0-950E-6601-352B-542B1549BA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103"/>
          <a:stretch/>
        </p:blipFill>
        <p:spPr>
          <a:xfrm>
            <a:off x="6371998" y="367910"/>
            <a:ext cx="3639485" cy="59762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2A7035-65C9-B99C-A822-617515139D14}"/>
              </a:ext>
            </a:extLst>
          </p:cNvPr>
          <p:cNvSpPr txBox="1"/>
          <p:nvPr/>
        </p:nvSpPr>
        <p:spPr>
          <a:xfrm>
            <a:off x="1052293" y="3268948"/>
            <a:ext cx="35232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 up-coming events at your fingertips</a:t>
            </a:r>
          </a:p>
        </p:txBody>
      </p:sp>
    </p:spTree>
    <p:extLst>
      <p:ext uri="{BB962C8B-B14F-4D97-AF65-F5344CB8AC3E}">
        <p14:creationId xmlns:p14="http://schemas.microsoft.com/office/powerpoint/2010/main" val="2109203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9445-4412-9C03-A291-EE397DA4E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sz="3700" dirty="0"/>
            </a:br>
            <a:r>
              <a:rPr lang="en-US" sz="5400" b="1" dirty="0">
                <a:solidFill>
                  <a:srgbClr val="17458F"/>
                </a:solidFill>
              </a:rPr>
              <a:t>Our Website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356403-82C0-CC52-586D-98B95341C8BA}"/>
              </a:ext>
            </a:extLst>
          </p:cNvPr>
          <p:cNvSpPr txBox="1"/>
          <p:nvPr/>
        </p:nvSpPr>
        <p:spPr>
          <a:xfrm>
            <a:off x="456934" y="5193891"/>
            <a:ext cx="4559425" cy="1013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rgbClr val="0563C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https://www.emeraldrotary.org.au/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1C3D8C-DCFB-6292-2712-3B359A9621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1593DF-7C2E-468B-DCED-01CAEFEE3513}"/>
              </a:ext>
            </a:extLst>
          </p:cNvPr>
          <p:cNvSpPr txBox="1"/>
          <p:nvPr/>
        </p:nvSpPr>
        <p:spPr>
          <a:xfrm>
            <a:off x="703660" y="2478238"/>
            <a:ext cx="42976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Our website is a great source of information on club and community news.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This is regularly updated after Board Meetings to provide information on committee activities.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Our signature event pages provide information on dates, venues etc.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21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9445-4412-9C03-A291-EE397DA4E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40" y="343897"/>
            <a:ext cx="4244077" cy="261303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br>
              <a:rPr lang="en-US" sz="6000" kern="1200" dirty="0">
                <a:solidFill>
                  <a:srgbClr val="17458F"/>
                </a:solidFill>
                <a:latin typeface="+mj-lt"/>
                <a:ea typeface="+mj-ea"/>
                <a:cs typeface="+mj-cs"/>
              </a:rPr>
            </a:br>
            <a:r>
              <a:rPr lang="en-US" sz="6000" b="1" kern="1200" dirty="0">
                <a:solidFill>
                  <a:srgbClr val="17458F"/>
                </a:solidFill>
                <a:latin typeface="+mj-lt"/>
                <a:ea typeface="+mj-ea"/>
                <a:cs typeface="+mj-cs"/>
              </a:rPr>
              <a:t>Club Runner</a:t>
            </a:r>
            <a:br>
              <a:rPr lang="en-US" sz="6000" b="1" kern="1200" dirty="0">
                <a:solidFill>
                  <a:srgbClr val="17458F"/>
                </a:solidFill>
                <a:latin typeface="+mj-lt"/>
                <a:ea typeface="+mj-ea"/>
                <a:cs typeface="+mj-cs"/>
              </a:rPr>
            </a:br>
            <a:r>
              <a:rPr lang="en-US" sz="6000" b="1" kern="1200" dirty="0">
                <a:solidFill>
                  <a:srgbClr val="17458F"/>
                </a:solidFill>
                <a:latin typeface="+mj-lt"/>
                <a:ea typeface="+mj-ea"/>
                <a:cs typeface="+mj-cs"/>
              </a:rPr>
              <a:t>Membership Portal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661E08-FEE6-D5A5-4880-AA3C6388558C}"/>
              </a:ext>
            </a:extLst>
          </p:cNvPr>
          <p:cNvSpPr txBox="1"/>
          <p:nvPr/>
        </p:nvSpPr>
        <p:spPr>
          <a:xfrm>
            <a:off x="357058" y="3429000"/>
            <a:ext cx="3592843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17458F"/>
                </a:solidFill>
                <a:latin typeface="+mj-lt"/>
              </a:rPr>
              <a:t>Via our website &amp; enter</a:t>
            </a:r>
          </a:p>
          <a:p>
            <a:pPr algn="ctr"/>
            <a:r>
              <a:rPr lang="en-US" sz="2800" dirty="0">
                <a:solidFill>
                  <a:srgbClr val="17458F"/>
                </a:solidFill>
                <a:latin typeface="+mj-lt"/>
              </a:rPr>
              <a:t>Username </a:t>
            </a:r>
          </a:p>
          <a:p>
            <a:pPr algn="ctr"/>
            <a:r>
              <a:rPr lang="en-US" sz="2800" dirty="0">
                <a:solidFill>
                  <a:srgbClr val="17458F"/>
                </a:solidFill>
                <a:latin typeface="+mj-lt"/>
              </a:rPr>
              <a:t>Password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>
              <a:solidFill>
                <a:srgbClr val="17458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AF7D70-1C41-A55F-BF7C-F2743297B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517" y="453052"/>
            <a:ext cx="7584820" cy="56593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2DAA338-3D21-F5DE-F01B-A2084D8D67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755" y="5096083"/>
            <a:ext cx="2347444" cy="10922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F7F1C67-E570-3254-A2C9-514BBC71CDD3}"/>
                  </a:ext>
                </a:extLst>
              </p14:cNvPr>
              <p14:cNvContentPartPr/>
              <p14:nvPr/>
            </p14:nvContentPartPr>
            <p14:xfrm>
              <a:off x="4485814" y="2311910"/>
              <a:ext cx="986760" cy="839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F7F1C67-E570-3254-A2C9-514BBC71CDD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77174" y="2302910"/>
                <a:ext cx="1004400" cy="85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6372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0B8DCBA-FEED-46EF-A140-35B904015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59078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699445-4412-9C03-A291-EE397DA4E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4928291" cy="103578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sz="3300" dirty="0"/>
            </a:br>
            <a:r>
              <a:rPr lang="en-US" sz="6000" b="1" dirty="0">
                <a:solidFill>
                  <a:srgbClr val="17458F"/>
                </a:solidFill>
              </a:rPr>
              <a:t>Your Profile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661E08-FEE6-D5A5-4880-AA3C6388558C}"/>
              </a:ext>
            </a:extLst>
          </p:cNvPr>
          <p:cNvSpPr txBox="1"/>
          <p:nvPr/>
        </p:nvSpPr>
        <p:spPr>
          <a:xfrm>
            <a:off x="1045029" y="2524721"/>
            <a:ext cx="4991629" cy="36771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Username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Password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000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Personal Details</a:t>
            </a:r>
          </a:p>
          <a:p>
            <a:pPr marL="4000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Biography</a:t>
            </a:r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C273920-76B1-A1EB-486B-32618B482C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788383" y="613147"/>
            <a:ext cx="4565417" cy="5593443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7249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BC8D9A-53A1-DF27-8E49-7ADBA1409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613" y="519449"/>
            <a:ext cx="4560584" cy="1128068"/>
          </a:xfrm>
        </p:spPr>
        <p:txBody>
          <a:bodyPr anchor="ctr">
            <a:noAutofit/>
          </a:bodyPr>
          <a:lstStyle/>
          <a:p>
            <a:r>
              <a:rPr lang="en-US" sz="5400" b="1" dirty="0">
                <a:solidFill>
                  <a:srgbClr val="17458F"/>
                </a:solidFill>
              </a:rPr>
              <a:t>Take control of your detail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screenshot of a phone&#10;&#10;Description automatically generated">
            <a:extLst>
              <a:ext uri="{FF2B5EF4-FFF2-40B4-BE49-F238E27FC236}">
                <a16:creationId xmlns:a16="http://schemas.microsoft.com/office/drawing/2014/main" id="{D3EE4F27-A0D1-592B-7E5C-0C1A60E13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4354" y="496870"/>
            <a:ext cx="2643640" cy="57196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E59FE6-FB1F-4C78-BCAB-C0C80B761B44}"/>
              </a:ext>
            </a:extLst>
          </p:cNvPr>
          <p:cNvSpPr txBox="1"/>
          <p:nvPr/>
        </p:nvSpPr>
        <p:spPr>
          <a:xfrm>
            <a:off x="893880" y="2679930"/>
            <a:ext cx="35232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Spouse birthday not noted???</a:t>
            </a:r>
          </a:p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have the power to add this!!</a:t>
            </a:r>
          </a:p>
        </p:txBody>
      </p:sp>
    </p:spTree>
    <p:extLst>
      <p:ext uri="{BB962C8B-B14F-4D97-AF65-F5344CB8AC3E}">
        <p14:creationId xmlns:p14="http://schemas.microsoft.com/office/powerpoint/2010/main" val="4181330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58CF7-4FE9-1BEF-96F2-D33A48034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5222" y="540564"/>
            <a:ext cx="4779713" cy="39327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5400" b="1" dirty="0">
                <a:solidFill>
                  <a:srgbClr val="17458F"/>
                </a:solidFill>
              </a:rPr>
              <a:t>My Rotary</a:t>
            </a:r>
            <a:br>
              <a:rPr lang="en-US" sz="6000" dirty="0">
                <a:solidFill>
                  <a:srgbClr val="17458F"/>
                </a:solidFill>
              </a:rPr>
            </a:br>
            <a:br>
              <a:rPr lang="en-US" sz="6000" dirty="0">
                <a:solidFill>
                  <a:srgbClr val="17458F"/>
                </a:solidFill>
              </a:rPr>
            </a:br>
            <a:r>
              <a:rPr lang="en-US" sz="2400" dirty="0">
                <a:solidFill>
                  <a:srgbClr val="17458F"/>
                </a:solidFill>
                <a:hlinkClick r:id="rId2"/>
              </a:rPr>
              <a:t>https://www.rotary.org/en</a:t>
            </a:r>
            <a:r>
              <a:rPr lang="en-US" sz="2400" dirty="0">
                <a:solidFill>
                  <a:srgbClr val="17458F"/>
                </a:solidFill>
              </a:rPr>
              <a:t> </a:t>
            </a:r>
            <a:br>
              <a:rPr lang="en-US" sz="6000" dirty="0">
                <a:solidFill>
                  <a:srgbClr val="17458F"/>
                </a:solidFill>
              </a:rPr>
            </a:br>
            <a:br>
              <a:rPr lang="en-US" sz="6000" dirty="0">
                <a:solidFill>
                  <a:srgbClr val="17458F"/>
                </a:solidFill>
              </a:rPr>
            </a:br>
            <a:r>
              <a:rPr lang="en-US" sz="2400" dirty="0">
                <a:latin typeface="+mn-lt"/>
              </a:rPr>
              <a:t>using your login and password there is a world of Rotary Information to absorb at your leisure!</a:t>
            </a:r>
            <a:endParaRPr lang="en-US" sz="6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D01C94-E07F-DF79-F6A3-B6D5ED66B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089" y="4702209"/>
            <a:ext cx="10400267" cy="12363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B688AC-53FB-6921-A476-416C9BE283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4610" y="838410"/>
            <a:ext cx="2458056" cy="333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719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4B24C7E-2D5E-4C4E-9CD5-D61F243C9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9072643-A0EC-42FB-B66A-24C0E6FFDC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2" y="1846371"/>
            <a:ext cx="12048829" cy="3165257"/>
            <a:chOff x="143163" y="5763486"/>
            <a:chExt cx="12048829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45065" y="5763486"/>
              <a:ext cx="11546927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FB1B595-4E0E-4913-822E-EB9B40163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434108" y="5763486"/>
              <a:ext cx="1" cy="739555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C48EA58-53D6-4E4A-9BDB-087D34617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0752" y="389517"/>
            <a:ext cx="6686629" cy="60586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35DC91-3C65-FE43-AFFC-FED20CDE5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964" y="968432"/>
            <a:ext cx="5597236" cy="49211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br>
              <a:rPr lang="en-US" sz="6000" kern="1200" dirty="0">
                <a:solidFill>
                  <a:srgbClr val="17458F"/>
                </a:solidFill>
                <a:latin typeface="+mj-lt"/>
                <a:ea typeface="+mj-ea"/>
                <a:cs typeface="+mj-cs"/>
              </a:rPr>
            </a:br>
            <a:br>
              <a:rPr lang="en-US" sz="6000" kern="1200" dirty="0">
                <a:solidFill>
                  <a:srgbClr val="17458F"/>
                </a:solidFill>
                <a:latin typeface="+mj-lt"/>
                <a:ea typeface="+mj-ea"/>
                <a:cs typeface="+mj-cs"/>
              </a:rPr>
            </a:br>
            <a:r>
              <a:rPr lang="en-US" sz="6000" kern="1200" dirty="0">
                <a:solidFill>
                  <a:srgbClr val="17458F"/>
                </a:solidFill>
                <a:latin typeface="+mj-lt"/>
                <a:ea typeface="+mj-ea"/>
                <a:cs typeface="+mj-cs"/>
              </a:rPr>
              <a:t>Questions??</a:t>
            </a:r>
            <a:br>
              <a:rPr lang="en-US" sz="6000" kern="1200" dirty="0">
                <a:solidFill>
                  <a:srgbClr val="17458F"/>
                </a:solidFill>
                <a:latin typeface="+mj-lt"/>
                <a:ea typeface="+mj-ea"/>
                <a:cs typeface="+mj-cs"/>
              </a:rPr>
            </a:br>
            <a:br>
              <a:rPr lang="en-US" sz="6000" kern="1200" dirty="0">
                <a:solidFill>
                  <a:srgbClr val="17458F"/>
                </a:solidFill>
                <a:latin typeface="+mj-lt"/>
                <a:ea typeface="+mj-ea"/>
                <a:cs typeface="+mj-cs"/>
              </a:rPr>
            </a:br>
            <a:endParaRPr lang="en-US" sz="6000" kern="1200" dirty="0">
              <a:solidFill>
                <a:srgbClr val="17458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B854BB8E-E479-AB57-F313-6C676A5C1C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956" y="3878684"/>
            <a:ext cx="5608830" cy="2215487"/>
          </a:xfrm>
          <a:prstGeom prst="rect">
            <a:avLst/>
          </a:prstGeom>
        </p:spPr>
      </p:pic>
      <p:pic>
        <p:nvPicPr>
          <p:cNvPr id="7" name="Picture 6" descr="A picture containing graphics, graphic design, font, screenshot&#10;&#10;Description automatically generated">
            <a:extLst>
              <a:ext uri="{FF2B5EF4-FFF2-40B4-BE49-F238E27FC236}">
                <a16:creationId xmlns:a16="http://schemas.microsoft.com/office/drawing/2014/main" id="{948B6892-28DC-5CD9-3854-A5F92C0B1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5178" y="1097993"/>
            <a:ext cx="3718807" cy="140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062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1721</TotalTime>
  <Words>179</Words>
  <Application>Microsoft Macintosh PowerPoint</Application>
  <PresentationFormat>Widescreen</PresentationFormat>
  <Paragraphs>37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Club Runner</vt:lpstr>
      <vt:lpstr>Your App</vt:lpstr>
      <vt:lpstr>Club Contacts</vt:lpstr>
      <vt:lpstr>PowerPoint Presentation</vt:lpstr>
      <vt:lpstr> Our Website</vt:lpstr>
      <vt:lpstr> Club Runner Membership Portal</vt:lpstr>
      <vt:lpstr> Your Profile</vt:lpstr>
      <vt:lpstr>Take control of your detail</vt:lpstr>
      <vt:lpstr>My Rotary  https://www.rotary.org/en   using your login and password there is a world of Rotary Information to absorb at your leisure!</vt:lpstr>
      <vt:lpstr>  Questions??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Things Online</dc:title>
  <dc:creator>Kristine Ash</dc:creator>
  <cp:lastModifiedBy>Kristine Ash</cp:lastModifiedBy>
  <cp:revision>32</cp:revision>
  <dcterms:created xsi:type="dcterms:W3CDTF">2022-07-13T00:32:07Z</dcterms:created>
  <dcterms:modified xsi:type="dcterms:W3CDTF">2023-11-13T22:47:01Z</dcterms:modified>
</cp:coreProperties>
</file>